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2"/>
  </p:sldMasterIdLst>
  <p:notesMasterIdLst>
    <p:notesMasterId r:id="rId4"/>
  </p:notesMasterIdLst>
  <p:sldIdLst>
    <p:sldId id="260" r:id="rId3"/>
  </p:sldIdLst>
  <p:sldSz cx="6858000" cy="9906000" type="A4"/>
  <p:notesSz cx="6797675" cy="9928225"/>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B016"/>
    <a:srgbClr val="FFCC00"/>
    <a:srgbClr val="087233"/>
    <a:srgbClr val="0B9944"/>
    <a:srgbClr val="0CA84B"/>
    <a:srgbClr val="0EC257"/>
    <a:srgbClr val="006600"/>
    <a:srgbClr val="339933"/>
    <a:srgbClr val="064F05"/>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34" d="100"/>
          <a:sy n="134" d="100"/>
        </p:scale>
        <p:origin x="-1052" y="28"/>
      </p:cViewPr>
      <p:guideLst>
        <p:guide orient="horz" pos="312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90437870-BF4B-4A17-BC1F-BE011E179503}" type="datetimeFigureOut">
              <a:rPr lang="de-AT" smtClean="0"/>
              <a:t>04.10.2022</a:t>
            </a:fld>
            <a:endParaRPr lang="de-AT"/>
          </a:p>
        </p:txBody>
      </p:sp>
      <p:sp>
        <p:nvSpPr>
          <p:cNvPr id="4" name="Folienbildplatzhalter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0E4B8BA7-6323-41AE-A0E5-915F77C43EBC}" type="slidenum">
              <a:rPr lang="de-AT" smtClean="0"/>
              <a:t>‹Nr.›</a:t>
            </a:fld>
            <a:endParaRPr lang="de-AT"/>
          </a:p>
        </p:txBody>
      </p:sp>
    </p:spTree>
    <p:extLst>
      <p:ext uri="{BB962C8B-B14F-4D97-AF65-F5344CB8AC3E}">
        <p14:creationId xmlns:p14="http://schemas.microsoft.com/office/powerpoint/2010/main" val="1774184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0E4B8BA7-6323-41AE-A0E5-915F77C43EBC}" type="slidenum">
              <a:rPr lang="de-AT" smtClean="0"/>
              <a:t>1</a:t>
            </a:fld>
            <a:endParaRPr lang="de-AT"/>
          </a:p>
        </p:txBody>
      </p:sp>
    </p:spTree>
    <p:extLst>
      <p:ext uri="{BB962C8B-B14F-4D97-AF65-F5344CB8AC3E}">
        <p14:creationId xmlns:p14="http://schemas.microsoft.com/office/powerpoint/2010/main" val="536556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7283"/>
            <a:ext cx="5829300" cy="2123369"/>
          </a:xfrm>
        </p:spPr>
        <p:txBody>
          <a:bodyPr/>
          <a:lstStyle/>
          <a:p>
            <a:r>
              <a:rPr lang="de-DE"/>
              <a:t>Titelmasterformat durch Klicken bearbeiten</a:t>
            </a:r>
            <a:endParaRPr lang="es-AR"/>
          </a:p>
        </p:txBody>
      </p:sp>
      <p:sp>
        <p:nvSpPr>
          <p:cNvPr id="3" name="Untertitel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es-AR"/>
          </a:p>
        </p:txBody>
      </p:sp>
      <p:sp>
        <p:nvSpPr>
          <p:cNvPr id="4" name="Datumsplatzhalter 3"/>
          <p:cNvSpPr>
            <a:spLocks noGrp="1"/>
          </p:cNvSpPr>
          <p:nvPr>
            <p:ph type="dt" sz="half" idx="10"/>
          </p:nvPr>
        </p:nvSpPr>
        <p:spPr/>
        <p:txBody>
          <a:bodyPr/>
          <a:lstStyle/>
          <a:p>
            <a:fld id="{4D1706C1-7F14-4051-A127-BB7B4F1088AD}" type="datetimeFigureOut">
              <a:rPr lang="es-AR" smtClean="0"/>
              <a:t>4/10/2022</a:t>
            </a:fld>
            <a:endParaRPr lang="es-AR"/>
          </a:p>
        </p:txBody>
      </p:sp>
      <p:sp>
        <p:nvSpPr>
          <p:cNvPr id="5" name="Fußzeilenplatzhalter 4"/>
          <p:cNvSpPr>
            <a:spLocks noGrp="1"/>
          </p:cNvSpPr>
          <p:nvPr>
            <p:ph type="ftr" sz="quarter" idx="11"/>
          </p:nvPr>
        </p:nvSpPr>
        <p:spPr/>
        <p:txBody>
          <a:bodyPr/>
          <a:lstStyle/>
          <a:p>
            <a:endParaRPr lang="es-AR"/>
          </a:p>
        </p:txBody>
      </p:sp>
      <p:sp>
        <p:nvSpPr>
          <p:cNvPr id="6" name="Foliennummernplatzhalter 5"/>
          <p:cNvSpPr>
            <a:spLocks noGrp="1"/>
          </p:cNvSpPr>
          <p:nvPr>
            <p:ph type="sldNum" sz="quarter" idx="12"/>
          </p:nvPr>
        </p:nvSpPr>
        <p:spPr/>
        <p:txBody>
          <a:bodyPr/>
          <a:lstStyle/>
          <a:p>
            <a:fld id="{8CEBA515-FDA0-4D1D-AF1D-85014BDEDB89}" type="slidenum">
              <a:rPr lang="es-AR" smtClean="0"/>
              <a:t>‹Nr.›</a:t>
            </a:fld>
            <a:endParaRPr lang="es-AR"/>
          </a:p>
        </p:txBody>
      </p:sp>
    </p:spTree>
    <p:extLst>
      <p:ext uri="{BB962C8B-B14F-4D97-AF65-F5344CB8AC3E}">
        <p14:creationId xmlns:p14="http://schemas.microsoft.com/office/powerpoint/2010/main" val="911516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s-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s-AR"/>
          </a:p>
        </p:txBody>
      </p:sp>
      <p:sp>
        <p:nvSpPr>
          <p:cNvPr id="4" name="Datumsplatzhalter 3"/>
          <p:cNvSpPr>
            <a:spLocks noGrp="1"/>
          </p:cNvSpPr>
          <p:nvPr>
            <p:ph type="dt" sz="half" idx="10"/>
          </p:nvPr>
        </p:nvSpPr>
        <p:spPr/>
        <p:txBody>
          <a:bodyPr/>
          <a:lstStyle/>
          <a:p>
            <a:fld id="{4D1706C1-7F14-4051-A127-BB7B4F1088AD}" type="datetimeFigureOut">
              <a:rPr lang="es-AR" smtClean="0"/>
              <a:t>4/10/2022</a:t>
            </a:fld>
            <a:endParaRPr lang="es-AR"/>
          </a:p>
        </p:txBody>
      </p:sp>
      <p:sp>
        <p:nvSpPr>
          <p:cNvPr id="5" name="Fußzeilenplatzhalter 4"/>
          <p:cNvSpPr>
            <a:spLocks noGrp="1"/>
          </p:cNvSpPr>
          <p:nvPr>
            <p:ph type="ftr" sz="quarter" idx="11"/>
          </p:nvPr>
        </p:nvSpPr>
        <p:spPr/>
        <p:txBody>
          <a:bodyPr/>
          <a:lstStyle/>
          <a:p>
            <a:endParaRPr lang="es-AR"/>
          </a:p>
        </p:txBody>
      </p:sp>
      <p:sp>
        <p:nvSpPr>
          <p:cNvPr id="6" name="Foliennummernplatzhalter 5"/>
          <p:cNvSpPr>
            <a:spLocks noGrp="1"/>
          </p:cNvSpPr>
          <p:nvPr>
            <p:ph type="sldNum" sz="quarter" idx="12"/>
          </p:nvPr>
        </p:nvSpPr>
        <p:spPr/>
        <p:txBody>
          <a:bodyPr/>
          <a:lstStyle/>
          <a:p>
            <a:fld id="{8CEBA515-FDA0-4D1D-AF1D-85014BDEDB89}" type="slidenum">
              <a:rPr lang="es-AR" smtClean="0"/>
              <a:t>‹Nr.›</a:t>
            </a:fld>
            <a:endParaRPr lang="es-AR"/>
          </a:p>
        </p:txBody>
      </p:sp>
    </p:spTree>
    <p:extLst>
      <p:ext uri="{BB962C8B-B14F-4D97-AF65-F5344CB8AC3E}">
        <p14:creationId xmlns:p14="http://schemas.microsoft.com/office/powerpoint/2010/main" val="532869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972050" y="396701"/>
            <a:ext cx="1543050" cy="8452203"/>
          </a:xfrm>
        </p:spPr>
        <p:txBody>
          <a:bodyPr vert="eaVert"/>
          <a:lstStyle/>
          <a:p>
            <a:r>
              <a:rPr lang="de-DE"/>
              <a:t>Titelmasterformat durch Klicken bearbeiten</a:t>
            </a:r>
            <a:endParaRPr lang="es-AR"/>
          </a:p>
        </p:txBody>
      </p:sp>
      <p:sp>
        <p:nvSpPr>
          <p:cNvPr id="3" name="Vertikaler Textplatzhalter 2"/>
          <p:cNvSpPr>
            <a:spLocks noGrp="1"/>
          </p:cNvSpPr>
          <p:nvPr>
            <p:ph type="body" orient="vert" idx="1"/>
          </p:nvPr>
        </p:nvSpPr>
        <p:spPr>
          <a:xfrm>
            <a:off x="342900" y="396701"/>
            <a:ext cx="4514850" cy="8452203"/>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s-AR"/>
          </a:p>
        </p:txBody>
      </p:sp>
      <p:sp>
        <p:nvSpPr>
          <p:cNvPr id="4" name="Datumsplatzhalter 3"/>
          <p:cNvSpPr>
            <a:spLocks noGrp="1"/>
          </p:cNvSpPr>
          <p:nvPr>
            <p:ph type="dt" sz="half" idx="10"/>
          </p:nvPr>
        </p:nvSpPr>
        <p:spPr/>
        <p:txBody>
          <a:bodyPr/>
          <a:lstStyle/>
          <a:p>
            <a:fld id="{4D1706C1-7F14-4051-A127-BB7B4F1088AD}" type="datetimeFigureOut">
              <a:rPr lang="es-AR" smtClean="0"/>
              <a:t>4/10/2022</a:t>
            </a:fld>
            <a:endParaRPr lang="es-AR"/>
          </a:p>
        </p:txBody>
      </p:sp>
      <p:sp>
        <p:nvSpPr>
          <p:cNvPr id="5" name="Fußzeilenplatzhalter 4"/>
          <p:cNvSpPr>
            <a:spLocks noGrp="1"/>
          </p:cNvSpPr>
          <p:nvPr>
            <p:ph type="ftr" sz="quarter" idx="11"/>
          </p:nvPr>
        </p:nvSpPr>
        <p:spPr/>
        <p:txBody>
          <a:bodyPr/>
          <a:lstStyle/>
          <a:p>
            <a:endParaRPr lang="es-AR"/>
          </a:p>
        </p:txBody>
      </p:sp>
      <p:sp>
        <p:nvSpPr>
          <p:cNvPr id="6" name="Foliennummernplatzhalter 5"/>
          <p:cNvSpPr>
            <a:spLocks noGrp="1"/>
          </p:cNvSpPr>
          <p:nvPr>
            <p:ph type="sldNum" sz="quarter" idx="12"/>
          </p:nvPr>
        </p:nvSpPr>
        <p:spPr/>
        <p:txBody>
          <a:bodyPr/>
          <a:lstStyle/>
          <a:p>
            <a:fld id="{8CEBA515-FDA0-4D1D-AF1D-85014BDEDB89}" type="slidenum">
              <a:rPr lang="es-AR" smtClean="0"/>
              <a:t>‹Nr.›</a:t>
            </a:fld>
            <a:endParaRPr lang="es-AR"/>
          </a:p>
        </p:txBody>
      </p:sp>
    </p:spTree>
    <p:extLst>
      <p:ext uri="{BB962C8B-B14F-4D97-AF65-F5344CB8AC3E}">
        <p14:creationId xmlns:p14="http://schemas.microsoft.com/office/powerpoint/2010/main" val="553015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s-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s-AR"/>
          </a:p>
        </p:txBody>
      </p:sp>
      <p:sp>
        <p:nvSpPr>
          <p:cNvPr id="4" name="Datumsplatzhalter 3"/>
          <p:cNvSpPr>
            <a:spLocks noGrp="1"/>
          </p:cNvSpPr>
          <p:nvPr>
            <p:ph type="dt" sz="half" idx="10"/>
          </p:nvPr>
        </p:nvSpPr>
        <p:spPr/>
        <p:txBody>
          <a:bodyPr/>
          <a:lstStyle/>
          <a:p>
            <a:fld id="{4D1706C1-7F14-4051-A127-BB7B4F1088AD}" type="datetimeFigureOut">
              <a:rPr lang="es-AR" smtClean="0"/>
              <a:t>4/10/2022</a:t>
            </a:fld>
            <a:endParaRPr lang="es-AR"/>
          </a:p>
        </p:txBody>
      </p:sp>
      <p:sp>
        <p:nvSpPr>
          <p:cNvPr id="5" name="Fußzeilenplatzhalter 4"/>
          <p:cNvSpPr>
            <a:spLocks noGrp="1"/>
          </p:cNvSpPr>
          <p:nvPr>
            <p:ph type="ftr" sz="quarter" idx="11"/>
          </p:nvPr>
        </p:nvSpPr>
        <p:spPr/>
        <p:txBody>
          <a:bodyPr/>
          <a:lstStyle/>
          <a:p>
            <a:endParaRPr lang="es-AR"/>
          </a:p>
        </p:txBody>
      </p:sp>
      <p:sp>
        <p:nvSpPr>
          <p:cNvPr id="6" name="Foliennummernplatzhalter 5"/>
          <p:cNvSpPr>
            <a:spLocks noGrp="1"/>
          </p:cNvSpPr>
          <p:nvPr>
            <p:ph type="sldNum" sz="quarter" idx="12"/>
          </p:nvPr>
        </p:nvSpPr>
        <p:spPr/>
        <p:txBody>
          <a:bodyPr/>
          <a:lstStyle/>
          <a:p>
            <a:fld id="{8CEBA515-FDA0-4D1D-AF1D-85014BDEDB89}" type="slidenum">
              <a:rPr lang="es-AR" smtClean="0"/>
              <a:t>‹Nr.›</a:t>
            </a:fld>
            <a:endParaRPr lang="es-AR"/>
          </a:p>
        </p:txBody>
      </p:sp>
    </p:spTree>
    <p:extLst>
      <p:ext uri="{BB962C8B-B14F-4D97-AF65-F5344CB8AC3E}">
        <p14:creationId xmlns:p14="http://schemas.microsoft.com/office/powerpoint/2010/main" val="1390191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735" y="6365524"/>
            <a:ext cx="5829300" cy="1967442"/>
          </a:xfrm>
        </p:spPr>
        <p:txBody>
          <a:bodyPr anchor="t"/>
          <a:lstStyle>
            <a:lvl1pPr algn="l">
              <a:defRPr sz="4000" b="1" cap="all"/>
            </a:lvl1pPr>
          </a:lstStyle>
          <a:p>
            <a:r>
              <a:rPr lang="de-DE"/>
              <a:t>Titelmasterformat durch Klicken bearbeiten</a:t>
            </a:r>
            <a:endParaRPr lang="es-AR"/>
          </a:p>
        </p:txBody>
      </p:sp>
      <p:sp>
        <p:nvSpPr>
          <p:cNvPr id="3" name="Textplatzhalter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4D1706C1-7F14-4051-A127-BB7B4F1088AD}" type="datetimeFigureOut">
              <a:rPr lang="es-AR" smtClean="0"/>
              <a:t>4/10/2022</a:t>
            </a:fld>
            <a:endParaRPr lang="es-AR"/>
          </a:p>
        </p:txBody>
      </p:sp>
      <p:sp>
        <p:nvSpPr>
          <p:cNvPr id="5" name="Fußzeilenplatzhalter 4"/>
          <p:cNvSpPr>
            <a:spLocks noGrp="1"/>
          </p:cNvSpPr>
          <p:nvPr>
            <p:ph type="ftr" sz="quarter" idx="11"/>
          </p:nvPr>
        </p:nvSpPr>
        <p:spPr/>
        <p:txBody>
          <a:bodyPr/>
          <a:lstStyle/>
          <a:p>
            <a:endParaRPr lang="es-AR"/>
          </a:p>
        </p:txBody>
      </p:sp>
      <p:sp>
        <p:nvSpPr>
          <p:cNvPr id="6" name="Foliennummernplatzhalter 5"/>
          <p:cNvSpPr>
            <a:spLocks noGrp="1"/>
          </p:cNvSpPr>
          <p:nvPr>
            <p:ph type="sldNum" sz="quarter" idx="12"/>
          </p:nvPr>
        </p:nvSpPr>
        <p:spPr/>
        <p:txBody>
          <a:bodyPr/>
          <a:lstStyle/>
          <a:p>
            <a:fld id="{8CEBA515-FDA0-4D1D-AF1D-85014BDEDB89}" type="slidenum">
              <a:rPr lang="es-AR" smtClean="0"/>
              <a:t>‹Nr.›</a:t>
            </a:fld>
            <a:endParaRPr lang="es-AR"/>
          </a:p>
        </p:txBody>
      </p:sp>
    </p:spTree>
    <p:extLst>
      <p:ext uri="{BB962C8B-B14F-4D97-AF65-F5344CB8AC3E}">
        <p14:creationId xmlns:p14="http://schemas.microsoft.com/office/powerpoint/2010/main" val="1137839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s-AR"/>
          </a:p>
        </p:txBody>
      </p:sp>
      <p:sp>
        <p:nvSpPr>
          <p:cNvPr id="3" name="Inhaltsplatzhalter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s-AR"/>
          </a:p>
        </p:txBody>
      </p:sp>
      <p:sp>
        <p:nvSpPr>
          <p:cNvPr id="4" name="Inhaltsplatzhalter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s-AR"/>
          </a:p>
        </p:txBody>
      </p:sp>
      <p:sp>
        <p:nvSpPr>
          <p:cNvPr id="5" name="Datumsplatzhalter 4"/>
          <p:cNvSpPr>
            <a:spLocks noGrp="1"/>
          </p:cNvSpPr>
          <p:nvPr>
            <p:ph type="dt" sz="half" idx="10"/>
          </p:nvPr>
        </p:nvSpPr>
        <p:spPr/>
        <p:txBody>
          <a:bodyPr/>
          <a:lstStyle/>
          <a:p>
            <a:fld id="{4D1706C1-7F14-4051-A127-BB7B4F1088AD}" type="datetimeFigureOut">
              <a:rPr lang="es-AR" smtClean="0"/>
              <a:t>4/10/2022</a:t>
            </a:fld>
            <a:endParaRPr lang="es-AR"/>
          </a:p>
        </p:txBody>
      </p:sp>
      <p:sp>
        <p:nvSpPr>
          <p:cNvPr id="6" name="Fußzeilenplatzhalter 5"/>
          <p:cNvSpPr>
            <a:spLocks noGrp="1"/>
          </p:cNvSpPr>
          <p:nvPr>
            <p:ph type="ftr" sz="quarter" idx="11"/>
          </p:nvPr>
        </p:nvSpPr>
        <p:spPr/>
        <p:txBody>
          <a:bodyPr/>
          <a:lstStyle/>
          <a:p>
            <a:endParaRPr lang="es-AR"/>
          </a:p>
        </p:txBody>
      </p:sp>
      <p:sp>
        <p:nvSpPr>
          <p:cNvPr id="7" name="Foliennummernplatzhalter 6"/>
          <p:cNvSpPr>
            <a:spLocks noGrp="1"/>
          </p:cNvSpPr>
          <p:nvPr>
            <p:ph type="sldNum" sz="quarter" idx="12"/>
          </p:nvPr>
        </p:nvSpPr>
        <p:spPr/>
        <p:txBody>
          <a:bodyPr/>
          <a:lstStyle/>
          <a:p>
            <a:fld id="{8CEBA515-FDA0-4D1D-AF1D-85014BDEDB89}" type="slidenum">
              <a:rPr lang="es-AR" smtClean="0"/>
              <a:t>‹Nr.›</a:t>
            </a:fld>
            <a:endParaRPr lang="es-AR"/>
          </a:p>
        </p:txBody>
      </p:sp>
    </p:spTree>
    <p:extLst>
      <p:ext uri="{BB962C8B-B14F-4D97-AF65-F5344CB8AC3E}">
        <p14:creationId xmlns:p14="http://schemas.microsoft.com/office/powerpoint/2010/main" val="2063334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es-AR"/>
          </a:p>
        </p:txBody>
      </p:sp>
      <p:sp>
        <p:nvSpPr>
          <p:cNvPr id="3" name="Textplatzhalter 2"/>
          <p:cNvSpPr>
            <a:spLocks noGrp="1"/>
          </p:cNvSpPr>
          <p:nvPr>
            <p:ph type="body" idx="1"/>
          </p:nvPr>
        </p:nvSpPr>
        <p:spPr>
          <a:xfrm>
            <a:off x="342901"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342901"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s-AR"/>
          </a:p>
        </p:txBody>
      </p:sp>
      <p:sp>
        <p:nvSpPr>
          <p:cNvPr id="5" name="Textplatzhalter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s-AR"/>
          </a:p>
        </p:txBody>
      </p:sp>
      <p:sp>
        <p:nvSpPr>
          <p:cNvPr id="7" name="Datumsplatzhalter 6"/>
          <p:cNvSpPr>
            <a:spLocks noGrp="1"/>
          </p:cNvSpPr>
          <p:nvPr>
            <p:ph type="dt" sz="half" idx="10"/>
          </p:nvPr>
        </p:nvSpPr>
        <p:spPr/>
        <p:txBody>
          <a:bodyPr/>
          <a:lstStyle/>
          <a:p>
            <a:fld id="{4D1706C1-7F14-4051-A127-BB7B4F1088AD}" type="datetimeFigureOut">
              <a:rPr lang="es-AR" smtClean="0"/>
              <a:t>4/10/2022</a:t>
            </a:fld>
            <a:endParaRPr lang="es-AR"/>
          </a:p>
        </p:txBody>
      </p:sp>
      <p:sp>
        <p:nvSpPr>
          <p:cNvPr id="8" name="Fußzeilenplatzhalter 7"/>
          <p:cNvSpPr>
            <a:spLocks noGrp="1"/>
          </p:cNvSpPr>
          <p:nvPr>
            <p:ph type="ftr" sz="quarter" idx="11"/>
          </p:nvPr>
        </p:nvSpPr>
        <p:spPr/>
        <p:txBody>
          <a:bodyPr/>
          <a:lstStyle/>
          <a:p>
            <a:endParaRPr lang="es-AR"/>
          </a:p>
        </p:txBody>
      </p:sp>
      <p:sp>
        <p:nvSpPr>
          <p:cNvPr id="9" name="Foliennummernplatzhalter 8"/>
          <p:cNvSpPr>
            <a:spLocks noGrp="1"/>
          </p:cNvSpPr>
          <p:nvPr>
            <p:ph type="sldNum" sz="quarter" idx="12"/>
          </p:nvPr>
        </p:nvSpPr>
        <p:spPr/>
        <p:txBody>
          <a:bodyPr/>
          <a:lstStyle/>
          <a:p>
            <a:fld id="{8CEBA515-FDA0-4D1D-AF1D-85014BDEDB89}" type="slidenum">
              <a:rPr lang="es-AR" smtClean="0"/>
              <a:t>‹Nr.›</a:t>
            </a:fld>
            <a:endParaRPr lang="es-AR"/>
          </a:p>
        </p:txBody>
      </p:sp>
    </p:spTree>
    <p:extLst>
      <p:ext uri="{BB962C8B-B14F-4D97-AF65-F5344CB8AC3E}">
        <p14:creationId xmlns:p14="http://schemas.microsoft.com/office/powerpoint/2010/main" val="3481225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s-AR"/>
          </a:p>
        </p:txBody>
      </p:sp>
      <p:sp>
        <p:nvSpPr>
          <p:cNvPr id="3" name="Datumsplatzhalter 2"/>
          <p:cNvSpPr>
            <a:spLocks noGrp="1"/>
          </p:cNvSpPr>
          <p:nvPr>
            <p:ph type="dt" sz="half" idx="10"/>
          </p:nvPr>
        </p:nvSpPr>
        <p:spPr/>
        <p:txBody>
          <a:bodyPr/>
          <a:lstStyle/>
          <a:p>
            <a:fld id="{4D1706C1-7F14-4051-A127-BB7B4F1088AD}" type="datetimeFigureOut">
              <a:rPr lang="es-AR" smtClean="0"/>
              <a:t>4/10/2022</a:t>
            </a:fld>
            <a:endParaRPr lang="es-AR"/>
          </a:p>
        </p:txBody>
      </p:sp>
      <p:sp>
        <p:nvSpPr>
          <p:cNvPr id="4" name="Fußzeilenplatzhalter 3"/>
          <p:cNvSpPr>
            <a:spLocks noGrp="1"/>
          </p:cNvSpPr>
          <p:nvPr>
            <p:ph type="ftr" sz="quarter" idx="11"/>
          </p:nvPr>
        </p:nvSpPr>
        <p:spPr/>
        <p:txBody>
          <a:bodyPr/>
          <a:lstStyle/>
          <a:p>
            <a:endParaRPr lang="es-AR"/>
          </a:p>
        </p:txBody>
      </p:sp>
      <p:sp>
        <p:nvSpPr>
          <p:cNvPr id="5" name="Foliennummernplatzhalter 4"/>
          <p:cNvSpPr>
            <a:spLocks noGrp="1"/>
          </p:cNvSpPr>
          <p:nvPr>
            <p:ph type="sldNum" sz="quarter" idx="12"/>
          </p:nvPr>
        </p:nvSpPr>
        <p:spPr/>
        <p:txBody>
          <a:bodyPr/>
          <a:lstStyle/>
          <a:p>
            <a:fld id="{8CEBA515-FDA0-4D1D-AF1D-85014BDEDB89}" type="slidenum">
              <a:rPr lang="es-AR" smtClean="0"/>
              <a:t>‹Nr.›</a:t>
            </a:fld>
            <a:endParaRPr lang="es-AR"/>
          </a:p>
        </p:txBody>
      </p:sp>
    </p:spTree>
    <p:extLst>
      <p:ext uri="{BB962C8B-B14F-4D97-AF65-F5344CB8AC3E}">
        <p14:creationId xmlns:p14="http://schemas.microsoft.com/office/powerpoint/2010/main" val="2443752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D1706C1-7F14-4051-A127-BB7B4F1088AD}" type="datetimeFigureOut">
              <a:rPr lang="es-AR" smtClean="0"/>
              <a:t>4/10/2022</a:t>
            </a:fld>
            <a:endParaRPr lang="es-AR"/>
          </a:p>
        </p:txBody>
      </p:sp>
      <p:sp>
        <p:nvSpPr>
          <p:cNvPr id="3" name="Fußzeilenplatzhalter 2"/>
          <p:cNvSpPr>
            <a:spLocks noGrp="1"/>
          </p:cNvSpPr>
          <p:nvPr>
            <p:ph type="ftr" sz="quarter" idx="11"/>
          </p:nvPr>
        </p:nvSpPr>
        <p:spPr/>
        <p:txBody>
          <a:bodyPr/>
          <a:lstStyle/>
          <a:p>
            <a:endParaRPr lang="es-AR"/>
          </a:p>
        </p:txBody>
      </p:sp>
      <p:sp>
        <p:nvSpPr>
          <p:cNvPr id="4" name="Foliennummernplatzhalter 3"/>
          <p:cNvSpPr>
            <a:spLocks noGrp="1"/>
          </p:cNvSpPr>
          <p:nvPr>
            <p:ph type="sldNum" sz="quarter" idx="12"/>
          </p:nvPr>
        </p:nvSpPr>
        <p:spPr/>
        <p:txBody>
          <a:bodyPr/>
          <a:lstStyle/>
          <a:p>
            <a:fld id="{8CEBA515-FDA0-4D1D-AF1D-85014BDEDB89}" type="slidenum">
              <a:rPr lang="es-AR" smtClean="0"/>
              <a:t>‹Nr.›</a:t>
            </a:fld>
            <a:endParaRPr lang="es-AR"/>
          </a:p>
        </p:txBody>
      </p:sp>
    </p:spTree>
    <p:extLst>
      <p:ext uri="{BB962C8B-B14F-4D97-AF65-F5344CB8AC3E}">
        <p14:creationId xmlns:p14="http://schemas.microsoft.com/office/powerpoint/2010/main" val="1296265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1" y="394405"/>
            <a:ext cx="2256235" cy="1678517"/>
          </a:xfrm>
        </p:spPr>
        <p:txBody>
          <a:bodyPr anchor="b"/>
          <a:lstStyle>
            <a:lvl1pPr algn="l">
              <a:defRPr sz="2000" b="1"/>
            </a:lvl1pPr>
          </a:lstStyle>
          <a:p>
            <a:r>
              <a:rPr lang="de-DE"/>
              <a:t>Titelmasterformat durch Klicken bearbeiten</a:t>
            </a:r>
            <a:endParaRPr lang="es-AR"/>
          </a:p>
        </p:txBody>
      </p:sp>
      <p:sp>
        <p:nvSpPr>
          <p:cNvPr id="3" name="Inhaltsplatzhalter 2"/>
          <p:cNvSpPr>
            <a:spLocks noGrp="1"/>
          </p:cNvSpPr>
          <p:nvPr>
            <p:ph idx="1"/>
          </p:nvPr>
        </p:nvSpPr>
        <p:spPr>
          <a:xfrm>
            <a:off x="2681288"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s-AR"/>
          </a:p>
        </p:txBody>
      </p:sp>
      <p:sp>
        <p:nvSpPr>
          <p:cNvPr id="4" name="Textplatzhalter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4D1706C1-7F14-4051-A127-BB7B4F1088AD}" type="datetimeFigureOut">
              <a:rPr lang="es-AR" smtClean="0"/>
              <a:t>4/10/2022</a:t>
            </a:fld>
            <a:endParaRPr lang="es-AR"/>
          </a:p>
        </p:txBody>
      </p:sp>
      <p:sp>
        <p:nvSpPr>
          <p:cNvPr id="6" name="Fußzeilenplatzhalter 5"/>
          <p:cNvSpPr>
            <a:spLocks noGrp="1"/>
          </p:cNvSpPr>
          <p:nvPr>
            <p:ph type="ftr" sz="quarter" idx="11"/>
          </p:nvPr>
        </p:nvSpPr>
        <p:spPr/>
        <p:txBody>
          <a:bodyPr/>
          <a:lstStyle/>
          <a:p>
            <a:endParaRPr lang="es-AR"/>
          </a:p>
        </p:txBody>
      </p:sp>
      <p:sp>
        <p:nvSpPr>
          <p:cNvPr id="7" name="Foliennummernplatzhalter 6"/>
          <p:cNvSpPr>
            <a:spLocks noGrp="1"/>
          </p:cNvSpPr>
          <p:nvPr>
            <p:ph type="sldNum" sz="quarter" idx="12"/>
          </p:nvPr>
        </p:nvSpPr>
        <p:spPr/>
        <p:txBody>
          <a:bodyPr/>
          <a:lstStyle/>
          <a:p>
            <a:fld id="{8CEBA515-FDA0-4D1D-AF1D-85014BDEDB89}" type="slidenum">
              <a:rPr lang="es-AR" smtClean="0"/>
              <a:t>‹Nr.›</a:t>
            </a:fld>
            <a:endParaRPr lang="es-AR"/>
          </a:p>
        </p:txBody>
      </p:sp>
    </p:spTree>
    <p:extLst>
      <p:ext uri="{BB962C8B-B14F-4D97-AF65-F5344CB8AC3E}">
        <p14:creationId xmlns:p14="http://schemas.microsoft.com/office/powerpoint/2010/main" val="1341857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216" y="6934200"/>
            <a:ext cx="4114800" cy="818622"/>
          </a:xfrm>
        </p:spPr>
        <p:txBody>
          <a:bodyPr anchor="b"/>
          <a:lstStyle>
            <a:lvl1pPr algn="l">
              <a:defRPr sz="2000" b="1"/>
            </a:lvl1pPr>
          </a:lstStyle>
          <a:p>
            <a:r>
              <a:rPr lang="de-DE"/>
              <a:t>Titelmasterformat durch Klicken bearbeiten</a:t>
            </a:r>
            <a:endParaRPr lang="es-AR"/>
          </a:p>
        </p:txBody>
      </p:sp>
      <p:sp>
        <p:nvSpPr>
          <p:cNvPr id="3" name="Bildplatzhalt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Textplatzhalt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4D1706C1-7F14-4051-A127-BB7B4F1088AD}" type="datetimeFigureOut">
              <a:rPr lang="es-AR" smtClean="0"/>
              <a:t>4/10/2022</a:t>
            </a:fld>
            <a:endParaRPr lang="es-AR"/>
          </a:p>
        </p:txBody>
      </p:sp>
      <p:sp>
        <p:nvSpPr>
          <p:cNvPr id="6" name="Fußzeilenplatzhalter 5"/>
          <p:cNvSpPr>
            <a:spLocks noGrp="1"/>
          </p:cNvSpPr>
          <p:nvPr>
            <p:ph type="ftr" sz="quarter" idx="11"/>
          </p:nvPr>
        </p:nvSpPr>
        <p:spPr/>
        <p:txBody>
          <a:bodyPr/>
          <a:lstStyle/>
          <a:p>
            <a:endParaRPr lang="es-AR"/>
          </a:p>
        </p:txBody>
      </p:sp>
      <p:sp>
        <p:nvSpPr>
          <p:cNvPr id="7" name="Foliennummernplatzhalter 6"/>
          <p:cNvSpPr>
            <a:spLocks noGrp="1"/>
          </p:cNvSpPr>
          <p:nvPr>
            <p:ph type="sldNum" sz="quarter" idx="12"/>
          </p:nvPr>
        </p:nvSpPr>
        <p:spPr/>
        <p:txBody>
          <a:bodyPr/>
          <a:lstStyle/>
          <a:p>
            <a:fld id="{8CEBA515-FDA0-4D1D-AF1D-85014BDEDB89}" type="slidenum">
              <a:rPr lang="es-AR" smtClean="0"/>
              <a:t>‹Nr.›</a:t>
            </a:fld>
            <a:endParaRPr lang="es-AR"/>
          </a:p>
        </p:txBody>
      </p:sp>
    </p:spTree>
    <p:extLst>
      <p:ext uri="{BB962C8B-B14F-4D97-AF65-F5344CB8AC3E}">
        <p14:creationId xmlns:p14="http://schemas.microsoft.com/office/powerpoint/2010/main" val="825316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de-DE"/>
              <a:t>Titelmasterformat durch Klicken bearbeiten</a:t>
            </a:r>
            <a:endParaRPr lang="es-AR"/>
          </a:p>
        </p:txBody>
      </p:sp>
      <p:sp>
        <p:nvSpPr>
          <p:cNvPr id="3" name="Textplatzhalt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s-AR"/>
          </a:p>
        </p:txBody>
      </p:sp>
      <p:sp>
        <p:nvSpPr>
          <p:cNvPr id="4" name="Datumsplatzhalter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4D1706C1-7F14-4051-A127-BB7B4F1088AD}" type="datetimeFigureOut">
              <a:rPr lang="es-AR" smtClean="0"/>
              <a:t>4/10/2022</a:t>
            </a:fld>
            <a:endParaRPr lang="es-AR"/>
          </a:p>
        </p:txBody>
      </p:sp>
      <p:sp>
        <p:nvSpPr>
          <p:cNvPr id="5" name="Fußzeilenplatzhalter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Foliennummernplatzhalter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8CEBA515-FDA0-4D1D-AF1D-85014BDEDB89}" type="slidenum">
              <a:rPr lang="es-AR" smtClean="0"/>
              <a:t>‹Nr.›</a:t>
            </a:fld>
            <a:endParaRPr lang="es-AR"/>
          </a:p>
        </p:txBody>
      </p:sp>
    </p:spTree>
    <p:extLst>
      <p:ext uri="{BB962C8B-B14F-4D97-AF65-F5344CB8AC3E}">
        <p14:creationId xmlns:p14="http://schemas.microsoft.com/office/powerpoint/2010/main" val="388416774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1.jpeg"/><Relationship Id="rId7"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jku.zoom.us/j/95782145890?pwd=YjBjVnhQbHFlR0ZMbXY3VWlheUJpUT09" TargetMode="External"/><Relationship Id="rId5" Type="http://schemas.openxmlformats.org/officeDocument/2006/relationships/hyperlink" Target="https://www.unikid-unicare.at/" TargetMode="Externa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3DF26051-0533-49F9-9D86-12D9FBB16F4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8563" y="316445"/>
            <a:ext cx="6395685" cy="3940674"/>
          </a:xfrm>
          <a:prstGeom prst="rect">
            <a:avLst/>
          </a:prstGeom>
          <a:blipFill dpi="0" rotWithShape="1">
            <a:blip r:embed="rId4"/>
            <a:srcRect/>
            <a:tile tx="0" ty="0" sx="100000" sy="100000" flip="none" algn="tl"/>
          </a:blipFill>
          <a:ln w="28575">
            <a:solidFill>
              <a:srgbClr val="FDB016"/>
            </a:solidFill>
          </a:ln>
        </p:spPr>
      </p:pic>
      <p:sp>
        <p:nvSpPr>
          <p:cNvPr id="11" name="Rechteck 10"/>
          <p:cNvSpPr/>
          <p:nvPr/>
        </p:nvSpPr>
        <p:spPr>
          <a:xfrm>
            <a:off x="4005064" y="1648385"/>
            <a:ext cx="2594498" cy="1154162"/>
          </a:xfrm>
          <a:prstGeom prst="rect">
            <a:avLst/>
          </a:prstGeom>
          <a:noFill/>
          <a:ln>
            <a:noFill/>
          </a:ln>
          <a:effectLst/>
        </p:spPr>
        <p:txBody>
          <a:bodyPr wrap="square">
            <a:spAutoFit/>
          </a:bodyPr>
          <a:lstStyle/>
          <a:p>
            <a:pPr algn="just"/>
            <a:r>
              <a:rPr lang="de-DE" sz="1150" dirty="0">
                <a:solidFill>
                  <a:srgbClr val="002060"/>
                </a:solidFill>
                <a:latin typeface="Source Sans Pro" panose="020B0503030403020204" pitchFamily="34" charset="0"/>
                <a:ea typeface="Source Sans Pro" panose="020B0503030403020204" pitchFamily="34" charset="0"/>
              </a:rPr>
              <a:t>Die Vorträge richten sich an Mitarbeitende und Studierende aller Netzwerk-Universitäten in Österreich. Die Reihe greift Care-Themen auf und fragt nach ihren Bedeutungen für den Studien- und Arbeitsort.</a:t>
            </a:r>
            <a:endParaRPr lang="es-AR" sz="1150" dirty="0">
              <a:solidFill>
                <a:srgbClr val="002060"/>
              </a:solidFill>
              <a:latin typeface="Source Sans Pro" panose="020B0503030403020204" pitchFamily="34" charset="0"/>
              <a:ea typeface="Source Sans Pro" panose="020B0503030403020204" pitchFamily="34" charset="0"/>
            </a:endParaRPr>
          </a:p>
        </p:txBody>
      </p:sp>
      <p:sp>
        <p:nvSpPr>
          <p:cNvPr id="13" name="AutoShape 5" descr="Stock Bild von 'blätter, background, hübsch'"/>
          <p:cNvSpPr>
            <a:spLocks noChangeAspect="1" noChangeArrowheads="1"/>
          </p:cNvSpPr>
          <p:nvPr/>
        </p:nvSpPr>
        <p:spPr bwMode="auto">
          <a:xfrm>
            <a:off x="155575" y="-136525"/>
            <a:ext cx="298450" cy="2984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AR"/>
          </a:p>
        </p:txBody>
      </p:sp>
      <p:sp>
        <p:nvSpPr>
          <p:cNvPr id="14" name="AutoShape 7" descr="Stock Bild von 'blätter, background, hübsch'"/>
          <p:cNvSpPr>
            <a:spLocks noChangeAspect="1" noChangeArrowheads="1"/>
          </p:cNvSpPr>
          <p:nvPr/>
        </p:nvSpPr>
        <p:spPr bwMode="auto">
          <a:xfrm>
            <a:off x="307975" y="15875"/>
            <a:ext cx="298450" cy="2984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AR"/>
          </a:p>
        </p:txBody>
      </p:sp>
      <p:sp>
        <p:nvSpPr>
          <p:cNvPr id="18" name="Rechteck 17"/>
          <p:cNvSpPr/>
          <p:nvPr/>
        </p:nvSpPr>
        <p:spPr>
          <a:xfrm>
            <a:off x="88547" y="3874009"/>
            <a:ext cx="6289865" cy="34624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a:spAutoFit/>
          </a:bodyPr>
          <a:lstStyle/>
          <a:p>
            <a:pPr algn="r"/>
            <a:r>
              <a:rPr lang="de-DE" sz="1600" b="1" dirty="0">
                <a:solidFill>
                  <a:schemeClr val="bg1"/>
                </a:solidFill>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cs typeface="Calibri Light" panose="020F0302020204030204" pitchFamily="34" charset="0"/>
              </a:rPr>
              <a:t>Eine Veranstaltungsreihe des Netzwerks </a:t>
            </a:r>
            <a:r>
              <a:rPr lang="de-DE" sz="1600" b="1" dirty="0" err="1">
                <a:solidFill>
                  <a:schemeClr val="bg1"/>
                </a:solidFill>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cs typeface="Calibri Light" panose="020F0302020204030204" pitchFamily="34" charset="0"/>
              </a:rPr>
              <a:t>UniKid-UniCare</a:t>
            </a:r>
            <a:r>
              <a:rPr lang="de-DE" sz="1600" b="1" dirty="0">
                <a:solidFill>
                  <a:schemeClr val="bg1"/>
                </a:solidFill>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cs typeface="Calibri Light" panose="020F0302020204030204" pitchFamily="34" charset="0"/>
              </a:rPr>
              <a:t> Austria </a:t>
            </a:r>
            <a:endParaRPr lang="es-AR" sz="1600" b="1" dirty="0">
              <a:solidFill>
                <a:schemeClr val="bg1"/>
              </a:solidFill>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cs typeface="Calibri Light" panose="020F0302020204030204" pitchFamily="34" charset="0"/>
            </a:endParaRPr>
          </a:p>
        </p:txBody>
      </p:sp>
      <p:sp>
        <p:nvSpPr>
          <p:cNvPr id="19" name="AutoShape 13" descr="Stock Bild von 'Der einsame Baum reflektiert auf dem Wasser'"/>
          <p:cNvSpPr>
            <a:spLocks noChangeAspect="1" noChangeArrowheads="1"/>
          </p:cNvSpPr>
          <p:nvPr/>
        </p:nvSpPr>
        <p:spPr bwMode="auto">
          <a:xfrm>
            <a:off x="460375" y="168275"/>
            <a:ext cx="298450" cy="2984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AR"/>
          </a:p>
        </p:txBody>
      </p:sp>
      <p:sp>
        <p:nvSpPr>
          <p:cNvPr id="3" name="Rechteck 2"/>
          <p:cNvSpPr/>
          <p:nvPr/>
        </p:nvSpPr>
        <p:spPr>
          <a:xfrm>
            <a:off x="225489" y="4529645"/>
            <a:ext cx="3259956" cy="4685898"/>
          </a:xfrm>
          <a:prstGeom prst="rect">
            <a:avLst/>
          </a:prstGeom>
        </p:spPr>
        <p:txBody>
          <a:bodyPr wrap="square">
            <a:spAutoFit/>
          </a:bodyPr>
          <a:lstStyle/>
          <a:p>
            <a:pPr algn="just"/>
            <a:r>
              <a:rPr lang="de-DE" sz="2000" b="1" dirty="0">
                <a:latin typeface="Source Sans Pro" panose="020B0503030403020204" pitchFamily="34" charset="0"/>
                <a:ea typeface="Source Sans Pro" panose="020B0503030403020204" pitchFamily="34" charset="0"/>
              </a:rPr>
              <a:t>Men in care: </a:t>
            </a:r>
          </a:p>
          <a:p>
            <a:pPr algn="just"/>
            <a:r>
              <a:rPr lang="de-DE" b="1" dirty="0">
                <a:latin typeface="Source Sans Pro" panose="020B0503030403020204" pitchFamily="34" charset="0"/>
                <a:ea typeface="Source Sans Pro" panose="020B0503030403020204" pitchFamily="34" charset="0"/>
              </a:rPr>
              <a:t>Vater sein ist nicht schwer?!</a:t>
            </a:r>
            <a:endParaRPr lang="de-DE" sz="1350" dirty="0">
              <a:latin typeface="Source Sans Pro" panose="020B0503030403020204" pitchFamily="34" charset="0"/>
              <a:ea typeface="Source Sans Pro" panose="020B0503030403020204" pitchFamily="34" charset="0"/>
            </a:endParaRPr>
          </a:p>
          <a:p>
            <a:pPr algn="just"/>
            <a:endParaRPr lang="de-AT" sz="1350" dirty="0">
              <a:latin typeface="Source Sans Pro" panose="020B0503030403020204" pitchFamily="34" charset="0"/>
              <a:ea typeface="Source Sans Pro" panose="020B0503030403020204" pitchFamily="34" charset="0"/>
            </a:endParaRPr>
          </a:p>
          <a:p>
            <a:pPr algn="just"/>
            <a:r>
              <a:rPr lang="de-AT" sz="1300" dirty="0">
                <a:latin typeface="Source Sans Pro" panose="020B0503030403020204" pitchFamily="34" charset="0"/>
                <a:ea typeface="Source Sans Pro" panose="020B0503030403020204" pitchFamily="34" charset="0"/>
              </a:rPr>
              <a:t>In Umfragen sind regelmäßig jene Männer in Überzahl, die ihre Bereitschaft zu Väter-karenz und Teilzeitarbeit zugunsten von Kinderbetreuung angeben. Tatsächlich ist es aber dann doch nur eine Minderheit, die sich konkret der Betreuung ihrer Kinder widmet. Die Gründe dafür sind vielfältig. Sie finden sich in traditionellen Männer- und Frauen-bildern, die wieder eingeschrieben sind in konkreten Strukturen der Arbeit, der Familie und in konkreten politischen </a:t>
            </a:r>
            <a:r>
              <a:rPr lang="de-AT" sz="1300" dirty="0" err="1">
                <a:latin typeface="Source Sans Pro" panose="020B0503030403020204" pitchFamily="34" charset="0"/>
                <a:ea typeface="Source Sans Pro" panose="020B0503030403020204" pitchFamily="34" charset="0"/>
              </a:rPr>
              <a:t>Entschei-dungen</a:t>
            </a:r>
            <a:r>
              <a:rPr lang="de-AT" sz="1300" dirty="0">
                <a:latin typeface="Source Sans Pro" panose="020B0503030403020204" pitchFamily="34" charset="0"/>
                <a:ea typeface="Source Sans Pro" panose="020B0503030403020204" pitchFamily="34" charset="0"/>
              </a:rPr>
              <a:t>.</a:t>
            </a:r>
          </a:p>
          <a:p>
            <a:pPr algn="just"/>
            <a:endParaRPr lang="de-AT" sz="1300" dirty="0">
              <a:latin typeface="Source Sans Pro" panose="020B0503030403020204" pitchFamily="34" charset="0"/>
              <a:ea typeface="Source Sans Pro" panose="020B0503030403020204" pitchFamily="34" charset="0"/>
            </a:endParaRPr>
          </a:p>
          <a:p>
            <a:pPr algn="just"/>
            <a:r>
              <a:rPr lang="de-AT" sz="1300" dirty="0">
                <a:latin typeface="Source Sans Pro" panose="020B0503030403020204" pitchFamily="34" charset="0"/>
                <a:ea typeface="Source Sans Pro" panose="020B0503030403020204" pitchFamily="34" charset="0"/>
              </a:rPr>
              <a:t>Der Vortrag setzt sich zunächst mit den Voraussetzungen von väterlicher Präsenz in der Familie auseinander, um dann auch Möglichkeiten aufzuzeigen, wie Väter ihren Anteil an einer geschlechtergerechten Elternschaft übernehmen können.</a:t>
            </a:r>
          </a:p>
        </p:txBody>
      </p:sp>
      <p:sp>
        <p:nvSpPr>
          <p:cNvPr id="12" name="Textfeld 11">
            <a:extLst>
              <a:ext uri="{FF2B5EF4-FFF2-40B4-BE49-F238E27FC236}">
                <a16:creationId xmlns:a16="http://schemas.microsoft.com/office/drawing/2014/main" id="{B8F2FFC2-76B5-4D0E-9198-31126E19ECE9}"/>
              </a:ext>
            </a:extLst>
          </p:cNvPr>
          <p:cNvSpPr txBox="1"/>
          <p:nvPr/>
        </p:nvSpPr>
        <p:spPr>
          <a:xfrm>
            <a:off x="239348" y="9520282"/>
            <a:ext cx="2193307" cy="230832"/>
          </a:xfrm>
          <a:prstGeom prst="rect">
            <a:avLst/>
          </a:prstGeom>
          <a:noFill/>
        </p:spPr>
        <p:txBody>
          <a:bodyPr wrap="square" rtlCol="0">
            <a:spAutoFit/>
          </a:bodyPr>
          <a:lstStyle/>
          <a:p>
            <a:r>
              <a:rPr lang="en-US" sz="900" dirty="0">
                <a:latin typeface="Source Sans Pro" panose="020B0503030403020204" pitchFamily="34" charset="0"/>
                <a:ea typeface="Source Sans Pro" panose="020B0503030403020204" pitchFamily="34" charset="0"/>
              </a:rPr>
              <a:t>©Bild von faitfinder06 auf </a:t>
            </a:r>
            <a:r>
              <a:rPr lang="en-US" sz="900" dirty="0" err="1">
                <a:latin typeface="Source Sans Pro" panose="020B0503030403020204" pitchFamily="34" charset="0"/>
                <a:ea typeface="Source Sans Pro" panose="020B0503030403020204" pitchFamily="34" charset="0"/>
              </a:rPr>
              <a:t>Pixabay</a:t>
            </a:r>
            <a:endParaRPr lang="de-AT" sz="900" dirty="0">
              <a:latin typeface="Source Sans Pro" panose="020B0503030403020204" pitchFamily="34" charset="0"/>
              <a:ea typeface="Source Sans Pro" panose="020B0503030403020204" pitchFamily="34" charset="0"/>
            </a:endParaRPr>
          </a:p>
        </p:txBody>
      </p:sp>
      <p:sp>
        <p:nvSpPr>
          <p:cNvPr id="15" name="Textfeld 14">
            <a:extLst>
              <a:ext uri="{FF2B5EF4-FFF2-40B4-BE49-F238E27FC236}">
                <a16:creationId xmlns:a16="http://schemas.microsoft.com/office/drawing/2014/main" id="{B8F2FFC2-76B5-4D0E-9198-31126E19ECE9}"/>
              </a:ext>
            </a:extLst>
          </p:cNvPr>
          <p:cNvSpPr txBox="1"/>
          <p:nvPr/>
        </p:nvSpPr>
        <p:spPr>
          <a:xfrm>
            <a:off x="4509120" y="9489504"/>
            <a:ext cx="2232248" cy="261610"/>
          </a:xfrm>
          <a:prstGeom prst="rect">
            <a:avLst/>
          </a:prstGeom>
          <a:noFill/>
        </p:spPr>
        <p:txBody>
          <a:bodyPr wrap="square" rtlCol="0">
            <a:spAutoFit/>
          </a:bodyPr>
          <a:lstStyle/>
          <a:p>
            <a:pPr algn="r"/>
            <a:r>
              <a:rPr lang="de-AT" sz="1100" dirty="0">
                <a:solidFill>
                  <a:srgbClr val="FDB016"/>
                </a:solidFill>
                <a:latin typeface="Source Sans Pro" panose="020B0503030403020204" pitchFamily="34" charset="0"/>
                <a:ea typeface="Source Sans Pro" panose="020B0503030403020204" pitchFamily="34" charset="0"/>
                <a:hlinkClick r:id="rId5"/>
              </a:rPr>
              <a:t>www.unikid-unicare.at</a:t>
            </a:r>
            <a:endParaRPr lang="de-AT" sz="1100" dirty="0">
              <a:solidFill>
                <a:srgbClr val="FDB016"/>
              </a:solidFill>
              <a:latin typeface="Source Sans Pro" panose="020B0503030403020204" pitchFamily="34" charset="0"/>
              <a:ea typeface="Source Sans Pro" panose="020B0503030403020204" pitchFamily="34" charset="0"/>
            </a:endParaRPr>
          </a:p>
        </p:txBody>
      </p:sp>
      <p:sp>
        <p:nvSpPr>
          <p:cNvPr id="20" name="Rechteck 19">
            <a:extLst>
              <a:ext uri="{FF2B5EF4-FFF2-40B4-BE49-F238E27FC236}">
                <a16:creationId xmlns:a16="http://schemas.microsoft.com/office/drawing/2014/main" id="{E1682DDD-54C4-41DD-8287-F00D7289D8A9}"/>
              </a:ext>
            </a:extLst>
          </p:cNvPr>
          <p:cNvSpPr/>
          <p:nvPr/>
        </p:nvSpPr>
        <p:spPr>
          <a:xfrm>
            <a:off x="3644390" y="4529645"/>
            <a:ext cx="3024336" cy="4825160"/>
          </a:xfrm>
          <a:prstGeom prst="rect">
            <a:avLst/>
          </a:prstGeom>
          <a:solidFill>
            <a:schemeClr val="bg1"/>
          </a:solidFill>
          <a:ln>
            <a:solidFill>
              <a:srgbClr val="FDB016"/>
            </a:solid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t" anchorCtr="0"/>
          <a:lstStyle/>
          <a:p>
            <a:pPr algn="r"/>
            <a:r>
              <a:rPr lang="de-DE" sz="2000" b="1" dirty="0">
                <a:solidFill>
                  <a:srgbClr val="FDB016"/>
                </a:solidFill>
                <a:latin typeface="Source Sans Pro" panose="020B0503030403020204" pitchFamily="34" charset="0"/>
                <a:ea typeface="Source Sans Pro" panose="020B0503030403020204" pitchFamily="34" charset="0"/>
              </a:rPr>
              <a:t>4. Vortrag</a:t>
            </a:r>
          </a:p>
          <a:p>
            <a:pPr algn="r"/>
            <a:endParaRPr lang="de-DE" sz="800" b="1" dirty="0">
              <a:solidFill>
                <a:sysClr val="windowText" lastClr="000000"/>
              </a:solidFill>
              <a:latin typeface="Source Sans Pro" panose="020B0503030403020204" pitchFamily="34" charset="0"/>
              <a:ea typeface="Source Sans Pro" panose="020B0503030403020204" pitchFamily="34" charset="0"/>
            </a:endParaRPr>
          </a:p>
          <a:p>
            <a:pPr algn="r"/>
            <a:r>
              <a:rPr lang="de-DE" sz="2000" b="1" dirty="0">
                <a:solidFill>
                  <a:sysClr val="windowText" lastClr="000000"/>
                </a:solidFill>
                <a:latin typeface="Source Sans Pro" panose="020B0503030403020204" pitchFamily="34" charset="0"/>
                <a:ea typeface="Source Sans Pro" panose="020B0503030403020204" pitchFamily="34" charset="0"/>
              </a:rPr>
              <a:t>29. November 2022 </a:t>
            </a:r>
          </a:p>
          <a:p>
            <a:pPr algn="r"/>
            <a:r>
              <a:rPr lang="de-DE" sz="2000" b="1" dirty="0">
                <a:solidFill>
                  <a:sysClr val="windowText" lastClr="000000"/>
                </a:solidFill>
                <a:latin typeface="Source Sans Pro" panose="020B0503030403020204" pitchFamily="34" charset="0"/>
                <a:ea typeface="Source Sans Pro" panose="020B0503030403020204" pitchFamily="34" charset="0"/>
              </a:rPr>
              <a:t>14:00 – 15:30 Uhr</a:t>
            </a:r>
            <a:endParaRPr lang="es-AR" sz="2000" b="1" dirty="0">
              <a:solidFill>
                <a:sysClr val="windowText" lastClr="000000"/>
              </a:solidFill>
              <a:latin typeface="Source Sans Pro" panose="020B0503030403020204" pitchFamily="34" charset="0"/>
              <a:ea typeface="Source Sans Pro" panose="020B0503030403020204" pitchFamily="34" charset="0"/>
            </a:endParaRPr>
          </a:p>
          <a:p>
            <a:pPr algn="r"/>
            <a:r>
              <a:rPr lang="de-DE" sz="2000" b="1" dirty="0">
                <a:solidFill>
                  <a:sysClr val="windowText" lastClr="000000"/>
                </a:solidFill>
                <a:latin typeface="Source Sans Pro" panose="020B0503030403020204" pitchFamily="34" charset="0"/>
                <a:ea typeface="Source Sans Pro" panose="020B0503030403020204" pitchFamily="34" charset="0"/>
              </a:rPr>
              <a:t>online via </a:t>
            </a:r>
            <a:r>
              <a:rPr lang="de-DE" sz="2000" b="1" dirty="0">
                <a:solidFill>
                  <a:sysClr val="windowText" lastClr="000000"/>
                </a:solidFill>
                <a:latin typeface="Source Sans Pro" panose="020B0503030403020204" pitchFamily="34" charset="0"/>
                <a:ea typeface="Source Sans Pro" panose="020B0503030403020204" pitchFamily="34" charset="0"/>
                <a:hlinkClick r:id="rId6"/>
              </a:rPr>
              <a:t>Zoom</a:t>
            </a:r>
            <a:endParaRPr lang="de-DE" sz="2000" b="1" dirty="0">
              <a:solidFill>
                <a:sysClr val="windowText" lastClr="000000"/>
              </a:solidFill>
              <a:latin typeface="Source Sans Pro" panose="020B0503030403020204" pitchFamily="34" charset="0"/>
              <a:ea typeface="Source Sans Pro" panose="020B0503030403020204" pitchFamily="34" charset="0"/>
            </a:endParaRPr>
          </a:p>
          <a:p>
            <a:pPr algn="r"/>
            <a:r>
              <a:rPr lang="de-DE" sz="1450" dirty="0">
                <a:solidFill>
                  <a:sysClr val="windowText" lastClr="000000"/>
                </a:solidFill>
                <a:latin typeface="Source Sans Pro" panose="020B0503030403020204" pitchFamily="34" charset="0"/>
                <a:ea typeface="Source Sans Pro" panose="020B0503030403020204" pitchFamily="34" charset="0"/>
              </a:rPr>
              <a:t>Die Teilnahme ist kostenlos!</a:t>
            </a:r>
          </a:p>
          <a:p>
            <a:pPr algn="r"/>
            <a:endParaRPr lang="de-DE" sz="1600" dirty="0">
              <a:solidFill>
                <a:sysClr val="windowText" lastClr="000000"/>
              </a:solidFill>
              <a:latin typeface="Source Sans Pro" panose="020B0503030403020204" pitchFamily="34" charset="0"/>
              <a:ea typeface="Source Sans Pro" panose="020B0503030403020204" pitchFamily="34" charset="0"/>
            </a:endParaRPr>
          </a:p>
          <a:p>
            <a:pPr algn="r"/>
            <a:r>
              <a:rPr lang="de-DE" sz="1450" dirty="0">
                <a:solidFill>
                  <a:schemeClr val="tx1"/>
                </a:solidFill>
                <a:latin typeface="Source Sans Pro" panose="020B0503030403020204" pitchFamily="34" charset="0"/>
                <a:ea typeface="Source Sans Pro" panose="020B0503030403020204" pitchFamily="34" charset="0"/>
              </a:rPr>
              <a:t> </a:t>
            </a:r>
            <a:r>
              <a:rPr lang="de-DE" sz="1300" dirty="0">
                <a:solidFill>
                  <a:schemeClr val="tx1">
                    <a:lumMod val="65000"/>
                    <a:lumOff val="35000"/>
                  </a:schemeClr>
                </a:solidFill>
                <a:latin typeface="Source Sans Pro" panose="020B0503030403020204" pitchFamily="34" charset="0"/>
                <a:ea typeface="Source Sans Pro" panose="020B0503030403020204" pitchFamily="34" charset="0"/>
              </a:rPr>
              <a:t>Der Vortrag wird in österreichischer Gebärdensprache gedolmetscht.</a:t>
            </a:r>
          </a:p>
          <a:p>
            <a:pPr algn="r"/>
            <a:endParaRPr lang="de-DE" sz="1600" b="1" dirty="0">
              <a:solidFill>
                <a:sysClr val="windowText" lastClr="000000"/>
              </a:solidFill>
              <a:latin typeface="Source Sans Pro" panose="020B0503030403020204" pitchFamily="34" charset="0"/>
              <a:ea typeface="Source Sans Pro" panose="020B0503030403020204" pitchFamily="34" charset="0"/>
            </a:endParaRPr>
          </a:p>
          <a:p>
            <a:pPr algn="r">
              <a:spcAft>
                <a:spcPts val="600"/>
              </a:spcAft>
            </a:pPr>
            <a:r>
              <a:rPr lang="de-DE" sz="2000" b="1" dirty="0">
                <a:solidFill>
                  <a:sysClr val="windowText" lastClr="000000"/>
                </a:solidFill>
                <a:latin typeface="Source Sans Pro" panose="020B0503030403020204" pitchFamily="34" charset="0"/>
                <a:ea typeface="Source Sans Pro" panose="020B0503030403020204" pitchFamily="34" charset="0"/>
              </a:rPr>
              <a:t>Referent</a:t>
            </a:r>
            <a:r>
              <a:rPr lang="de-DE" sz="1450" b="1" dirty="0">
                <a:solidFill>
                  <a:sysClr val="windowText" lastClr="000000"/>
                </a:solidFill>
                <a:latin typeface="Source Sans Pro" panose="020B0503030403020204" pitchFamily="34" charset="0"/>
                <a:ea typeface="Source Sans Pro" panose="020B0503030403020204" pitchFamily="34" charset="0"/>
              </a:rPr>
              <a:t> </a:t>
            </a:r>
          </a:p>
          <a:p>
            <a:pPr algn="r">
              <a:spcAft>
                <a:spcPts val="600"/>
              </a:spcAft>
            </a:pPr>
            <a:r>
              <a:rPr lang="de-AT" sz="1350" dirty="0">
                <a:solidFill>
                  <a:sysClr val="windowText" lastClr="000000"/>
                </a:solidFill>
                <a:latin typeface="Source Sans Pro" panose="020B0503030403020204" pitchFamily="34" charset="0"/>
                <a:ea typeface="Source Sans Pro" panose="020B0503030403020204" pitchFamily="34" charset="0"/>
              </a:rPr>
              <a:t>Mag. Dr. Erich Lehner</a:t>
            </a:r>
          </a:p>
          <a:p>
            <a:pPr algn="r"/>
            <a:r>
              <a:rPr lang="de-AT" sz="1000" dirty="0">
                <a:solidFill>
                  <a:sysClr val="windowText" lastClr="000000"/>
                </a:solidFill>
                <a:latin typeface="Source Sans Pro" panose="020B0503030403020204" pitchFamily="34" charset="0"/>
                <a:ea typeface="Source Sans Pro" panose="020B0503030403020204" pitchFamily="34" charset="0"/>
              </a:rPr>
              <a:t>Psychoanalyse, </a:t>
            </a:r>
          </a:p>
          <a:p>
            <a:pPr algn="r"/>
            <a:r>
              <a:rPr lang="de-AT" sz="1000" dirty="0">
                <a:solidFill>
                  <a:sysClr val="windowText" lastClr="000000"/>
                </a:solidFill>
                <a:latin typeface="Source Sans Pro" panose="020B0503030403020204" pitchFamily="34" charset="0"/>
                <a:ea typeface="Source Sans Pro" panose="020B0503030403020204" pitchFamily="34" charset="0"/>
              </a:rPr>
              <a:t>Palliative Care,</a:t>
            </a:r>
          </a:p>
          <a:p>
            <a:pPr algn="r"/>
            <a:r>
              <a:rPr lang="de-AT" sz="1000" dirty="0">
                <a:solidFill>
                  <a:sysClr val="windowText" lastClr="000000"/>
                </a:solidFill>
                <a:latin typeface="Source Sans Pro" panose="020B0503030403020204" pitchFamily="34" charset="0"/>
                <a:ea typeface="Source Sans Pro" panose="020B0503030403020204" pitchFamily="34" charset="0"/>
              </a:rPr>
              <a:t>Männlichkeits- und </a:t>
            </a:r>
          </a:p>
          <a:p>
            <a:pPr algn="r"/>
            <a:r>
              <a:rPr lang="de-AT" sz="1000" dirty="0">
                <a:solidFill>
                  <a:sysClr val="windowText" lastClr="000000"/>
                </a:solidFill>
                <a:latin typeface="Source Sans Pro" panose="020B0503030403020204" pitchFamily="34" charset="0"/>
                <a:ea typeface="Source Sans Pro" panose="020B0503030403020204" pitchFamily="34" charset="0"/>
              </a:rPr>
              <a:t>Geschlechterforschung</a:t>
            </a:r>
            <a:r>
              <a:rPr lang="de-AT" sz="1000" dirty="0">
                <a:solidFill>
                  <a:sysClr val="windowText" lastClr="000000"/>
                </a:solidFill>
              </a:rPr>
              <a:t>        </a:t>
            </a:r>
          </a:p>
          <a:p>
            <a:endParaRPr lang="de-AT" dirty="0">
              <a:solidFill>
                <a:sysClr val="windowText" lastClr="000000"/>
              </a:solidFill>
            </a:endParaRPr>
          </a:p>
        </p:txBody>
      </p:sp>
      <p:pic>
        <p:nvPicPr>
          <p:cNvPr id="17" name="Grafik 16">
            <a:extLst>
              <a:ext uri="{FF2B5EF4-FFF2-40B4-BE49-F238E27FC236}">
                <a16:creationId xmlns:a16="http://schemas.microsoft.com/office/drawing/2014/main" id="{82D4AAA2-2CA1-4A31-87F8-BA767171E666}"/>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9091" r="13636"/>
          <a:stretch/>
        </p:blipFill>
        <p:spPr>
          <a:xfrm>
            <a:off x="3717032" y="7228237"/>
            <a:ext cx="1224136" cy="1172114"/>
          </a:xfrm>
          <a:prstGeom prst="rect">
            <a:avLst/>
          </a:prstGeom>
        </p:spPr>
      </p:pic>
      <p:pic>
        <p:nvPicPr>
          <p:cNvPr id="21" name="Grafik 20" descr="J:\c120\Familienservice\LEITUNG FAMILIENSERVICE\Netzwerke\UniKid_UniCare_Austria\Logo UniKidUniCare invers RGB.JPG">
            <a:extLst>
              <a:ext uri="{FF2B5EF4-FFF2-40B4-BE49-F238E27FC236}">
                <a16:creationId xmlns:a16="http://schemas.microsoft.com/office/drawing/2014/main" id="{F8B54D27-40A0-42AA-9918-D14111D28655}"/>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656021" y="8466024"/>
            <a:ext cx="3024336" cy="902618"/>
          </a:xfrm>
          <a:prstGeom prst="rect">
            <a:avLst/>
          </a:prstGeom>
          <a:noFill/>
          <a:ln>
            <a:noFill/>
          </a:ln>
        </p:spPr>
      </p:pic>
      <p:sp>
        <p:nvSpPr>
          <p:cNvPr id="2" name="Textfeld 1">
            <a:extLst>
              <a:ext uri="{FF2B5EF4-FFF2-40B4-BE49-F238E27FC236}">
                <a16:creationId xmlns:a16="http://schemas.microsoft.com/office/drawing/2014/main" id="{61E69E39-DF0C-4796-8819-3D2BDC4536A2}"/>
              </a:ext>
            </a:extLst>
          </p:cNvPr>
          <p:cNvSpPr txBox="1"/>
          <p:nvPr/>
        </p:nvSpPr>
        <p:spPr>
          <a:xfrm>
            <a:off x="3147976" y="408811"/>
            <a:ext cx="3451586" cy="1246495"/>
          </a:xfrm>
          <a:prstGeom prst="rect">
            <a:avLst/>
          </a:prstGeom>
          <a:noFill/>
        </p:spPr>
        <p:txBody>
          <a:bodyPr wrap="none" rtlCol="0">
            <a:spAutoFit/>
          </a:bodyPr>
          <a:lstStyle/>
          <a:p>
            <a:pPr algn="r">
              <a:lnSpc>
                <a:spcPts val="4500"/>
              </a:lnSpc>
            </a:pPr>
            <a:r>
              <a:rPr lang="de-AT" sz="5000" b="1" dirty="0" err="1">
                <a:solidFill>
                  <a:srgbClr val="FDB016"/>
                </a:solidFill>
                <a:latin typeface="Berlin Sans FB Demi" panose="020E0802020502020306" pitchFamily="34" charset="0"/>
              </a:rPr>
              <a:t>CAREseiten</a:t>
            </a:r>
            <a:endParaRPr lang="de-AT" sz="5000" b="1" dirty="0">
              <a:solidFill>
                <a:srgbClr val="FDB016"/>
              </a:solidFill>
              <a:latin typeface="Berlin Sans FB Demi" panose="020E0802020502020306" pitchFamily="34" charset="0"/>
            </a:endParaRPr>
          </a:p>
          <a:p>
            <a:pPr algn="r">
              <a:lnSpc>
                <a:spcPts val="4500"/>
              </a:lnSpc>
            </a:pPr>
            <a:r>
              <a:rPr lang="de-AT" sz="5000" b="1" dirty="0">
                <a:solidFill>
                  <a:srgbClr val="FDB016"/>
                </a:solidFill>
                <a:latin typeface="Berlin Sans FB Demi" panose="020E0802020502020306" pitchFamily="34" charset="0"/>
              </a:rPr>
              <a:t>zeigen</a:t>
            </a:r>
          </a:p>
        </p:txBody>
      </p:sp>
    </p:spTree>
    <p:extLst>
      <p:ext uri="{BB962C8B-B14F-4D97-AF65-F5344CB8AC3E}">
        <p14:creationId xmlns:p14="http://schemas.microsoft.com/office/powerpoint/2010/main" val="1739567632"/>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50B3B4E5-F0DB-49AF-B180-5E6F8CE12A25}">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
  <TotalTime>0</TotalTime>
  <Words>208</Words>
  <Application>Microsoft Office PowerPoint</Application>
  <PresentationFormat>A4-Papier (210 x 297 mm)</PresentationFormat>
  <Paragraphs>28</Paragraphs>
  <Slides>1</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vt:i4>
      </vt:variant>
    </vt:vector>
  </HeadingPairs>
  <TitlesOfParts>
    <vt:vector size="7" baseType="lpstr">
      <vt:lpstr>Arial</vt:lpstr>
      <vt:lpstr>Berlin Sans FB Demi</vt:lpstr>
      <vt:lpstr>Calibri</vt:lpstr>
      <vt:lpstr>Calibri Light</vt:lpstr>
      <vt:lpstr>Source Sans Pro</vt:lpstr>
      <vt:lpstr>Larissa</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Strecker Mirjam</dc:creator>
  <cp:lastModifiedBy>AK122919</cp:lastModifiedBy>
  <cp:revision>108</cp:revision>
  <cp:lastPrinted>2022-01-12T15:19:11Z</cp:lastPrinted>
  <dcterms:created xsi:type="dcterms:W3CDTF">2021-08-01T08:36:26Z</dcterms:created>
  <dcterms:modified xsi:type="dcterms:W3CDTF">2022-10-04T10:18:11Z</dcterms:modified>
</cp:coreProperties>
</file>